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81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011C3-A7A5-4047-939F-40B95EFD315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5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HP\Downloads\NỀN KH TUẦ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4" descr="Description: C:\Users\HP\Downloads\NỀN KH TUẦ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50375" y="457200"/>
            <a:ext cx="10039350" cy="7820025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762000" y="1295400"/>
            <a:ext cx="77096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346325" algn="l"/>
              </a:tabLs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NỘI DUNG HỌC NGÀY THỨ TƯ (15/4/2020)</a:t>
            </a:r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5800" y="3124200"/>
            <a:ext cx="75376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Kỹ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năng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sống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Hướng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Bé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lột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vỏ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quýt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” 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0" y="4038600"/>
            <a:ext cx="1274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b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Xem </a:t>
            </a:r>
            <a:r>
              <a:rPr lang="en-US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clip)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438400" y="228600"/>
            <a:ext cx="4870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TRƯỜNG MẦM NON VƯỜN HỒNG QUẬN 8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352800" y="685800"/>
            <a:ext cx="3514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NHÓM NAI </a:t>
            </a:r>
            <a:r>
              <a:rPr lang="en-US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 (25 – 36 THÁNG)</a:t>
            </a:r>
            <a:endParaRPr lang="en-US" dirty="0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41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31</cp:revision>
  <dcterms:created xsi:type="dcterms:W3CDTF">2020-04-11T02:34:12Z</dcterms:created>
  <dcterms:modified xsi:type="dcterms:W3CDTF">2020-04-13T06:12:27Z</dcterms:modified>
</cp:coreProperties>
</file>